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53B9C9-6CB2-4722-939E-58597EEE0218}" type="datetimeFigureOut">
              <a:rPr lang="pl-PL" smtClean="0"/>
              <a:pPr/>
              <a:t>10.06.2019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DFE602-A6A9-426D-BFEF-6E31F0F035D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001056" cy="2714644"/>
          </a:xfrm>
        </p:spPr>
        <p:txBody>
          <a:bodyPr>
            <a:normAutofit fontScale="90000"/>
          </a:bodyPr>
          <a:lstStyle/>
          <a:p>
            <a:r>
              <a:rPr lang="pl-PL" sz="6600" dirty="0" smtClean="0"/>
              <a:t>SKAUCI</a:t>
            </a:r>
            <a:br>
              <a:rPr lang="pl-PL" sz="6600" dirty="0" smtClean="0"/>
            </a:br>
            <a:r>
              <a:rPr lang="pl-PL" sz="6600" dirty="0" smtClean="0"/>
              <a:t>grupa 5- </a:t>
            </a:r>
            <a:r>
              <a:rPr lang="pl-PL" sz="6600" dirty="0" err="1" smtClean="0"/>
              <a:t>latków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3000372"/>
            <a:ext cx="7643866" cy="2643206"/>
          </a:xfrm>
        </p:spPr>
        <p:txBody>
          <a:bodyPr>
            <a:normAutofit/>
          </a:bodyPr>
          <a:lstStyle/>
          <a:p>
            <a:r>
              <a:rPr lang="pl-PL" sz="5400" dirty="0" smtClean="0"/>
              <a:t>i ich wiedza na temat</a:t>
            </a:r>
          </a:p>
          <a:p>
            <a:r>
              <a:rPr lang="pl-PL" sz="5400" dirty="0" smtClean="0"/>
              <a:t>NIEPODLEGŁOŚCI </a:t>
            </a:r>
            <a:endParaRPr lang="pl-PL" sz="5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285860"/>
            <a:ext cx="602925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pl-PL" dirty="0" smtClean="0"/>
              <a:t>      CO TO JEST POLSKA?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2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654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429684" cy="558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500042"/>
            <a:ext cx="8001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pl-PL" sz="1600" dirty="0" smtClean="0"/>
              <a:t>Skauci są grupą 5-latków,</a:t>
            </a:r>
          </a:p>
          <a:p>
            <a:pPr algn="ctr">
              <a:lnSpc>
                <a:spcPct val="150000"/>
              </a:lnSpc>
            </a:pPr>
            <a:r>
              <a:rPr lang="pl-PL" sz="1600" dirty="0" smtClean="0"/>
              <a:t> i pomimo tak młodego wieku doskonale już wiedzą jak brzmi hymn polski, jakie są barwy naszego kraju i 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g</a:t>
            </a:r>
            <a:r>
              <a:rPr lang="pl-PL" sz="1600" dirty="0" smtClean="0"/>
              <a:t>odło. Wiedzą gdzie Polska leży na mapie i jakich mamy sąsiadów. </a:t>
            </a:r>
          </a:p>
          <a:p>
            <a:pPr algn="ctr">
              <a:lnSpc>
                <a:spcPct val="150000"/>
              </a:lnSpc>
            </a:pPr>
            <a:r>
              <a:rPr lang="pl-PL" sz="1600" dirty="0" smtClean="0"/>
              <a:t>Wiedzą, że Polska jest częścią Unii Europejskiej i bez problemu rozpoznają jej symbole.</a:t>
            </a:r>
          </a:p>
          <a:p>
            <a:pPr algn="ctr">
              <a:lnSpc>
                <a:spcPct val="150000"/>
              </a:lnSpc>
            </a:pPr>
            <a:r>
              <a:rPr lang="pl-PL" sz="1600" dirty="0" smtClean="0"/>
              <a:t>Co roku utrwalają zdobyte wiadomości poprzez realizację licznych działań. </a:t>
            </a:r>
          </a:p>
          <a:p>
            <a:pPr algn="ctr">
              <a:lnSpc>
                <a:spcPct val="150000"/>
              </a:lnSpc>
            </a:pPr>
            <a:r>
              <a:rPr lang="pl-PL" sz="1600" dirty="0" smtClean="0"/>
              <a:t>W tym roku własnoręcznie wykonali flagi Polski, przystąpili do wymiany pocztówkowej w ramach, której poznali przedszkola z całego kraju, a co za tym idzie ich zwyczaje, położenie danych województw i nazwy nowych miejscowości. </a:t>
            </a:r>
          </a:p>
          <a:p>
            <a:pPr algn="ctr">
              <a:lnSpc>
                <a:spcPct val="150000"/>
              </a:lnSpc>
            </a:pPr>
            <a:r>
              <a:rPr lang="pl-PL" sz="1600" dirty="0" smtClean="0"/>
              <a:t>Wzięliśmy udział w konkursie recytatorskim o tematyce patriotycznej oraz wspólnie z kolegami odśpiewaliśmy hymn polski.</a:t>
            </a:r>
          </a:p>
          <a:p>
            <a:pPr algn="ctr">
              <a:lnSpc>
                <a:spcPct val="150000"/>
              </a:lnSpc>
            </a:pPr>
            <a:endParaRPr lang="pl-PL" dirty="0" smtClean="0"/>
          </a:p>
          <a:p>
            <a:pPr algn="ctr">
              <a:lnSpc>
                <a:spcPct val="150000"/>
              </a:lnSpc>
            </a:pPr>
            <a:endParaRPr lang="pl-PL" dirty="0"/>
          </a:p>
        </p:txBody>
      </p:sp>
      <p:pic>
        <p:nvPicPr>
          <p:cNvPr id="17410" name="Picture 2" descr="Znalezione obrazy dla zapytania unia europej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925" y="0"/>
            <a:ext cx="1787075" cy="12144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</TotalTime>
  <Words>130</Words>
  <Application>Microsoft Office PowerPoint</Application>
  <PresentationFormat>Pokaz na ekranie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Hol</vt:lpstr>
      <vt:lpstr>SKAUCI grupa 5- latków </vt:lpstr>
      <vt:lpstr>      CO TO JEST POLSKA?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SKAUCI grupa 5- latków </dc:title>
  <dc:creator>Anna Fedorów</dc:creator>
  <cp:lastModifiedBy>Anna Fedorów</cp:lastModifiedBy>
  <cp:revision>9</cp:revision>
  <dcterms:created xsi:type="dcterms:W3CDTF">2019-06-10T14:30:19Z</dcterms:created>
  <dcterms:modified xsi:type="dcterms:W3CDTF">2019-06-10T18:53:27Z</dcterms:modified>
</cp:coreProperties>
</file>